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notesMasterIdLst>
    <p:notesMasterId r:id="rId3"/>
  </p:notesMasterIdLst>
  <p:sldIdLst>
    <p:sldId id="256" r:id="rId2"/>
  </p:sldIdLst>
  <p:sldSz cx="12192000" cy="6858000"/>
  <p:notesSz cx="6888163" cy="100203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D651FDBD-8A0F-4281-BD10-9B94F909ABF1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8817" y="4822269"/>
            <a:ext cx="5510530" cy="3945493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901698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0D03975D-4CAF-4CC3-8DE5-F0060C0538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1155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8919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60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17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10/8/2026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1079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2334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87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999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10/8/2026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154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10/8/2026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850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キャプ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761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52666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37824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付きの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857648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または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4128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7322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579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756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</p:sldLayoutIdLst>
  <p:txStyles>
    <p:titleStyle>
      <a:lvl1pPr algn="l" defTabSz="457200" rtl="0" eaLnBrk="1" latinLnBrk="0" hangingPunct="1">
        <a:spcBef>
          <a:spcPct val="0"/>
        </a:spcBef>
        <a:buNone/>
        <a:defRPr kumimoji="1"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kumimoji="1"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326763" y="0"/>
            <a:ext cx="7766936" cy="1646302"/>
          </a:xfrm>
        </p:spPr>
        <p:txBody>
          <a:bodyPr/>
          <a:lstStyle/>
          <a:p>
            <a:pPr algn="ctr"/>
            <a:r>
              <a:rPr lang="en-US" altLang="ja-JP" b="1" dirty="0" smtClean="0">
                <a:solidFill>
                  <a:schemeClr val="tx1"/>
                </a:solidFill>
              </a:rPr>
              <a:t>1</a:t>
            </a:r>
            <a:r>
              <a:rPr lang="ja-JP" altLang="en-US" b="1" dirty="0" smtClean="0">
                <a:solidFill>
                  <a:schemeClr val="tx1"/>
                </a:solidFill>
              </a:rPr>
              <a:t>２</a:t>
            </a:r>
            <a:r>
              <a:rPr kumimoji="1" lang="ja-JP" altLang="en-US" b="1" dirty="0" smtClean="0">
                <a:solidFill>
                  <a:schemeClr val="tx1"/>
                </a:solidFill>
              </a:rPr>
              <a:t>月の休診日</a:t>
            </a:r>
            <a:endParaRPr kumimoji="1" lang="ja-JP" altLang="en-US" b="1" dirty="0">
              <a:solidFill>
                <a:schemeClr val="tx1"/>
              </a:solidFill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26763" y="1646302"/>
            <a:ext cx="10264461" cy="5102228"/>
          </a:xfrm>
        </p:spPr>
        <p:txBody>
          <a:bodyPr>
            <a:normAutofit fontScale="92500"/>
          </a:bodyPr>
          <a:lstStyle/>
          <a:p>
            <a:pPr algn="l"/>
            <a:r>
              <a:rPr kumimoji="1" lang="en-US" altLang="ja-JP" sz="2400" b="1" dirty="0" smtClean="0">
                <a:solidFill>
                  <a:schemeClr val="tx1"/>
                </a:solidFill>
              </a:rPr>
              <a:t>《</a:t>
            </a:r>
            <a:r>
              <a:rPr kumimoji="1" lang="ja-JP" altLang="en-US" sz="2400" b="1" dirty="0" smtClean="0">
                <a:solidFill>
                  <a:schemeClr val="tx1"/>
                </a:solidFill>
              </a:rPr>
              <a:t>内科</a:t>
            </a:r>
            <a:r>
              <a:rPr kumimoji="1" lang="en-US" altLang="ja-JP" sz="2400" b="1" dirty="0" smtClean="0">
                <a:solidFill>
                  <a:schemeClr val="tx1"/>
                </a:solidFill>
              </a:rPr>
              <a:t>》</a:t>
            </a:r>
          </a:p>
          <a:p>
            <a:pPr algn="l"/>
            <a:r>
              <a:rPr lang="en-US" altLang="ja-JP" sz="2400" b="1" dirty="0" smtClean="0">
                <a:solidFill>
                  <a:schemeClr val="tx1"/>
                </a:solidFill>
              </a:rPr>
              <a:t>12</a:t>
            </a:r>
            <a:r>
              <a:rPr lang="ja-JP" altLang="en-US" sz="2400" b="1" dirty="0" smtClean="0">
                <a:solidFill>
                  <a:schemeClr val="tx1"/>
                </a:solidFill>
              </a:rPr>
              <a:t>月</a:t>
            </a:r>
            <a:r>
              <a:rPr lang="ja-JP" altLang="en-US" sz="2400" b="1" dirty="0">
                <a:solidFill>
                  <a:schemeClr val="tx1"/>
                </a:solidFill>
              </a:rPr>
              <a:t>１</a:t>
            </a:r>
            <a:r>
              <a:rPr lang="ja-JP" altLang="en-US" sz="2400" b="1" dirty="0" smtClean="0">
                <a:solidFill>
                  <a:schemeClr val="tx1"/>
                </a:solidFill>
              </a:rPr>
              <a:t>日（</a:t>
            </a:r>
            <a:r>
              <a:rPr lang="ja-JP" altLang="en-US" sz="2400" b="1" dirty="0">
                <a:solidFill>
                  <a:schemeClr val="tx1"/>
                </a:solidFill>
              </a:rPr>
              <a:t>火</a:t>
            </a:r>
            <a:r>
              <a:rPr lang="ja-JP" altLang="en-US" sz="2400" b="1" dirty="0" smtClean="0">
                <a:solidFill>
                  <a:schemeClr val="tx1"/>
                </a:solidFill>
              </a:rPr>
              <a:t>）</a:t>
            </a:r>
            <a:r>
              <a:rPr lang="en-US" altLang="ja-JP" sz="2400" b="1" dirty="0" smtClean="0">
                <a:solidFill>
                  <a:schemeClr val="tx1"/>
                </a:solidFill>
              </a:rPr>
              <a:t>PM</a:t>
            </a:r>
            <a:r>
              <a:rPr lang="en-US" altLang="ja-JP" sz="2400" b="1" dirty="0">
                <a:solidFill>
                  <a:schemeClr val="tx1"/>
                </a:solidFill>
              </a:rPr>
              <a:t>	</a:t>
            </a:r>
            <a:r>
              <a:rPr lang="en-US" altLang="ja-JP" sz="2400" b="1" dirty="0" smtClean="0">
                <a:solidFill>
                  <a:schemeClr val="tx1"/>
                </a:solidFill>
              </a:rPr>
              <a:t>		</a:t>
            </a:r>
            <a:r>
              <a:rPr lang="ja-JP" altLang="en-US" sz="2400" b="1" dirty="0" smtClean="0">
                <a:solidFill>
                  <a:schemeClr val="tx1"/>
                </a:solidFill>
              </a:rPr>
              <a:t>　　　</a:t>
            </a:r>
            <a:r>
              <a:rPr lang="en-US" altLang="ja-JP" sz="2400" b="1" dirty="0" smtClean="0">
                <a:solidFill>
                  <a:schemeClr val="tx1"/>
                </a:solidFill>
              </a:rPr>
              <a:t>	12</a:t>
            </a:r>
            <a:r>
              <a:rPr lang="ja-JP" altLang="en-US" sz="2400" b="1" dirty="0" smtClean="0">
                <a:solidFill>
                  <a:schemeClr val="tx1"/>
                </a:solidFill>
              </a:rPr>
              <a:t>月７日</a:t>
            </a:r>
            <a:r>
              <a:rPr lang="ja-JP" altLang="en-US" sz="2400" b="1" dirty="0">
                <a:solidFill>
                  <a:schemeClr val="tx1"/>
                </a:solidFill>
              </a:rPr>
              <a:t>（月）</a:t>
            </a:r>
            <a:r>
              <a:rPr lang="en-US" altLang="ja-JP" sz="2400" b="1" dirty="0" smtClean="0">
                <a:solidFill>
                  <a:schemeClr val="tx1"/>
                </a:solidFill>
              </a:rPr>
              <a:t>AM</a:t>
            </a:r>
          </a:p>
          <a:p>
            <a:pPr algn="l"/>
            <a:r>
              <a:rPr lang="en-US" altLang="ja-JP" sz="2400" b="1" dirty="0" smtClean="0">
                <a:solidFill>
                  <a:schemeClr val="tx1"/>
                </a:solidFill>
              </a:rPr>
              <a:t>12</a:t>
            </a:r>
            <a:r>
              <a:rPr kumimoji="1" lang="ja-JP" altLang="en-US" sz="2400" b="1" dirty="0" smtClean="0">
                <a:solidFill>
                  <a:schemeClr val="tx1"/>
                </a:solidFill>
              </a:rPr>
              <a:t>月</a:t>
            </a:r>
            <a:r>
              <a:rPr lang="ja-JP" altLang="en-US" sz="2400" b="1" dirty="0">
                <a:solidFill>
                  <a:schemeClr val="tx1"/>
                </a:solidFill>
              </a:rPr>
              <a:t>８</a:t>
            </a:r>
            <a:r>
              <a:rPr lang="ja-JP" altLang="en-US" sz="2400" b="1" dirty="0" smtClean="0">
                <a:solidFill>
                  <a:schemeClr val="tx1"/>
                </a:solidFill>
              </a:rPr>
              <a:t>日（火）</a:t>
            </a:r>
            <a:r>
              <a:rPr lang="en-US" altLang="ja-JP" sz="2400" b="1" dirty="0" smtClean="0">
                <a:solidFill>
                  <a:schemeClr val="tx1"/>
                </a:solidFill>
              </a:rPr>
              <a:t>AM</a:t>
            </a:r>
            <a:r>
              <a:rPr lang="ja-JP" altLang="en-US" sz="2400" b="1" dirty="0" smtClean="0">
                <a:solidFill>
                  <a:schemeClr val="tx1"/>
                </a:solidFill>
              </a:rPr>
              <a:t>・</a:t>
            </a:r>
            <a:r>
              <a:rPr lang="en-US" altLang="ja-JP" sz="2400" b="1" dirty="0" smtClean="0">
                <a:solidFill>
                  <a:schemeClr val="tx1"/>
                </a:solidFill>
              </a:rPr>
              <a:t>PM</a:t>
            </a:r>
            <a:r>
              <a:rPr lang="en-US" altLang="ja-JP" sz="2400" b="1" dirty="0">
                <a:solidFill>
                  <a:schemeClr val="tx1"/>
                </a:solidFill>
              </a:rPr>
              <a:t>	</a:t>
            </a:r>
            <a:r>
              <a:rPr lang="en-US" altLang="ja-JP" sz="2400" b="1" dirty="0" smtClean="0">
                <a:solidFill>
                  <a:schemeClr val="tx1"/>
                </a:solidFill>
              </a:rPr>
              <a:t>	</a:t>
            </a:r>
            <a:r>
              <a:rPr lang="ja-JP" altLang="en-US" sz="2400" b="1" dirty="0" smtClean="0">
                <a:solidFill>
                  <a:schemeClr val="tx1"/>
                </a:solidFill>
              </a:rPr>
              <a:t>　</a:t>
            </a:r>
            <a:r>
              <a:rPr lang="ja-JP" altLang="en-US" sz="2400" b="1" dirty="0" smtClean="0">
                <a:solidFill>
                  <a:schemeClr val="tx1"/>
                </a:solidFill>
              </a:rPr>
              <a:t>　  </a:t>
            </a:r>
            <a:r>
              <a:rPr lang="en-US" altLang="ja-JP" sz="2400" b="1" dirty="0" smtClean="0">
                <a:solidFill>
                  <a:schemeClr val="tx1"/>
                </a:solidFill>
              </a:rPr>
              <a:t>	12</a:t>
            </a:r>
            <a:r>
              <a:rPr lang="ja-JP" altLang="en-US" sz="2400" b="1" dirty="0" smtClean="0">
                <a:solidFill>
                  <a:schemeClr val="tx1"/>
                </a:solidFill>
              </a:rPr>
              <a:t>月</a:t>
            </a:r>
            <a:r>
              <a:rPr lang="en-US" altLang="ja-JP" sz="2400" b="1" dirty="0" smtClean="0">
                <a:solidFill>
                  <a:schemeClr val="tx1"/>
                </a:solidFill>
              </a:rPr>
              <a:t>14</a:t>
            </a:r>
            <a:r>
              <a:rPr lang="ja-JP" altLang="en-US" sz="2400" b="1" dirty="0" smtClean="0">
                <a:solidFill>
                  <a:schemeClr val="tx1"/>
                </a:solidFill>
              </a:rPr>
              <a:t>日（月）</a:t>
            </a:r>
            <a:r>
              <a:rPr lang="en-US" altLang="ja-JP" sz="2400" b="1" dirty="0">
                <a:solidFill>
                  <a:schemeClr val="tx1"/>
                </a:solidFill>
              </a:rPr>
              <a:t>A</a:t>
            </a:r>
            <a:r>
              <a:rPr lang="en-US" altLang="ja-JP" sz="2400" b="1" dirty="0" smtClean="0">
                <a:solidFill>
                  <a:schemeClr val="tx1"/>
                </a:solidFill>
              </a:rPr>
              <a:t>M</a:t>
            </a:r>
          </a:p>
          <a:p>
            <a:pPr algn="l"/>
            <a:r>
              <a:rPr lang="en-US" altLang="ja-JP" sz="2400" b="1" dirty="0" smtClean="0">
                <a:solidFill>
                  <a:schemeClr val="tx1"/>
                </a:solidFill>
              </a:rPr>
              <a:t>12</a:t>
            </a:r>
            <a:r>
              <a:rPr kumimoji="1" lang="ja-JP" altLang="en-US" sz="2400" b="1" dirty="0" smtClean="0">
                <a:solidFill>
                  <a:schemeClr val="tx1"/>
                </a:solidFill>
              </a:rPr>
              <a:t>月</a:t>
            </a:r>
            <a:r>
              <a:rPr kumimoji="1" lang="en-US" altLang="ja-JP" sz="2400" b="1" dirty="0" smtClean="0">
                <a:solidFill>
                  <a:schemeClr val="tx1"/>
                </a:solidFill>
              </a:rPr>
              <a:t>1</a:t>
            </a:r>
            <a:r>
              <a:rPr lang="ja-JP" altLang="en-US" sz="2400" b="1" dirty="0" smtClean="0">
                <a:solidFill>
                  <a:schemeClr val="tx1"/>
                </a:solidFill>
              </a:rPr>
              <a:t>５</a:t>
            </a:r>
            <a:r>
              <a:rPr kumimoji="1" lang="ja-JP" altLang="en-US" sz="2400" b="1" dirty="0" smtClean="0">
                <a:solidFill>
                  <a:schemeClr val="tx1"/>
                </a:solidFill>
              </a:rPr>
              <a:t>日（火）</a:t>
            </a:r>
            <a:r>
              <a:rPr lang="en-US" altLang="ja-JP" sz="2400" b="1" dirty="0">
                <a:solidFill>
                  <a:schemeClr val="tx1"/>
                </a:solidFill>
              </a:rPr>
              <a:t>P</a:t>
            </a:r>
            <a:r>
              <a:rPr kumimoji="1" lang="en-US" altLang="ja-JP" sz="2400" b="1" dirty="0" smtClean="0">
                <a:solidFill>
                  <a:schemeClr val="tx1"/>
                </a:solidFill>
              </a:rPr>
              <a:t>M</a:t>
            </a:r>
            <a:r>
              <a:rPr lang="en-US" altLang="ja-JP" sz="2400" b="1" dirty="0">
                <a:solidFill>
                  <a:schemeClr val="tx1"/>
                </a:solidFill>
              </a:rPr>
              <a:t>	</a:t>
            </a:r>
            <a:r>
              <a:rPr lang="ja-JP" altLang="en-US" sz="2400" b="1" dirty="0" smtClean="0">
                <a:solidFill>
                  <a:schemeClr val="tx1"/>
                </a:solidFill>
              </a:rPr>
              <a:t>　　   　</a:t>
            </a:r>
            <a:r>
              <a:rPr lang="en-US" altLang="ja-JP" sz="2400" b="1" dirty="0" smtClean="0">
                <a:solidFill>
                  <a:schemeClr val="tx1"/>
                </a:solidFill>
              </a:rPr>
              <a:t>		12</a:t>
            </a:r>
            <a:r>
              <a:rPr lang="ja-JP" altLang="en-US" sz="2400" b="1" dirty="0" smtClean="0">
                <a:solidFill>
                  <a:schemeClr val="tx1"/>
                </a:solidFill>
              </a:rPr>
              <a:t>月</a:t>
            </a:r>
            <a:r>
              <a:rPr lang="en-US" altLang="ja-JP" sz="2400" b="1" dirty="0" smtClean="0">
                <a:solidFill>
                  <a:schemeClr val="tx1"/>
                </a:solidFill>
              </a:rPr>
              <a:t>21</a:t>
            </a:r>
            <a:r>
              <a:rPr lang="ja-JP" altLang="en-US" sz="2400" b="1" dirty="0" smtClean="0">
                <a:solidFill>
                  <a:schemeClr val="tx1"/>
                </a:solidFill>
              </a:rPr>
              <a:t>日</a:t>
            </a:r>
            <a:r>
              <a:rPr lang="ja-JP" altLang="en-US" sz="2400" b="1" dirty="0">
                <a:solidFill>
                  <a:schemeClr val="tx1"/>
                </a:solidFill>
              </a:rPr>
              <a:t>（月）</a:t>
            </a:r>
            <a:r>
              <a:rPr lang="en-US" altLang="ja-JP" sz="2400" b="1" dirty="0">
                <a:solidFill>
                  <a:schemeClr val="tx1"/>
                </a:solidFill>
              </a:rPr>
              <a:t>AM </a:t>
            </a:r>
            <a:endParaRPr kumimoji="1" lang="en-US" altLang="ja-JP" sz="2400" b="1" dirty="0" smtClean="0">
              <a:solidFill>
                <a:schemeClr val="tx1"/>
              </a:solidFill>
            </a:endParaRPr>
          </a:p>
          <a:p>
            <a:pPr algn="l"/>
            <a:r>
              <a:rPr lang="en-US" altLang="ja-JP" sz="2400" b="1" dirty="0" smtClean="0">
                <a:solidFill>
                  <a:schemeClr val="tx1"/>
                </a:solidFill>
              </a:rPr>
              <a:t>12</a:t>
            </a:r>
            <a:r>
              <a:rPr lang="ja-JP" altLang="en-US" sz="2400" b="1" dirty="0" smtClean="0">
                <a:solidFill>
                  <a:schemeClr val="tx1"/>
                </a:solidFill>
              </a:rPr>
              <a:t>月</a:t>
            </a:r>
            <a:r>
              <a:rPr lang="en-US" altLang="ja-JP" sz="2400" b="1" dirty="0">
                <a:solidFill>
                  <a:schemeClr val="tx1"/>
                </a:solidFill>
              </a:rPr>
              <a:t>22</a:t>
            </a:r>
            <a:r>
              <a:rPr lang="ja-JP" altLang="en-US" sz="2400" b="1" dirty="0" smtClean="0">
                <a:solidFill>
                  <a:schemeClr val="tx1"/>
                </a:solidFill>
              </a:rPr>
              <a:t>日（火）</a:t>
            </a:r>
            <a:r>
              <a:rPr lang="en-US" altLang="ja-JP" sz="2400" b="1" dirty="0" smtClean="0">
                <a:solidFill>
                  <a:schemeClr val="tx1"/>
                </a:solidFill>
              </a:rPr>
              <a:t>AM</a:t>
            </a:r>
            <a:r>
              <a:rPr lang="ja-JP" altLang="en-US" sz="2400" b="1" dirty="0" smtClean="0">
                <a:solidFill>
                  <a:schemeClr val="tx1"/>
                </a:solidFill>
              </a:rPr>
              <a:t>・</a:t>
            </a:r>
            <a:r>
              <a:rPr lang="en-US" altLang="ja-JP" sz="2400" b="1" dirty="0" smtClean="0">
                <a:solidFill>
                  <a:schemeClr val="tx1"/>
                </a:solidFill>
              </a:rPr>
              <a:t>PM		        </a:t>
            </a:r>
            <a:r>
              <a:rPr lang="en-US" altLang="ja-JP" sz="2400" b="1" dirty="0" smtClean="0">
                <a:solidFill>
                  <a:schemeClr val="tx1"/>
                </a:solidFill>
              </a:rPr>
              <a:t>   </a:t>
            </a:r>
            <a:r>
              <a:rPr lang="en-US" altLang="ja-JP" sz="2400" b="1" dirty="0" smtClean="0">
                <a:solidFill>
                  <a:schemeClr val="tx1"/>
                </a:solidFill>
              </a:rPr>
              <a:t>12</a:t>
            </a:r>
            <a:r>
              <a:rPr lang="ja-JP" altLang="en-US" sz="2400" b="1" dirty="0" smtClean="0">
                <a:solidFill>
                  <a:schemeClr val="tx1"/>
                </a:solidFill>
              </a:rPr>
              <a:t>月</a:t>
            </a:r>
            <a:r>
              <a:rPr lang="en-US" altLang="ja-JP" sz="2400" b="1" dirty="0" smtClean="0">
                <a:solidFill>
                  <a:schemeClr val="tx1"/>
                </a:solidFill>
              </a:rPr>
              <a:t>28</a:t>
            </a:r>
            <a:r>
              <a:rPr lang="ja-JP" altLang="en-US" sz="2400" b="1" dirty="0" smtClean="0">
                <a:solidFill>
                  <a:schemeClr val="tx1"/>
                </a:solidFill>
              </a:rPr>
              <a:t>日（月）</a:t>
            </a:r>
            <a:r>
              <a:rPr lang="en-US" altLang="ja-JP" sz="2400" b="1" dirty="0" smtClean="0">
                <a:solidFill>
                  <a:schemeClr val="tx1"/>
                </a:solidFill>
              </a:rPr>
              <a:t>AM</a:t>
            </a:r>
            <a:r>
              <a:rPr lang="ja-JP" altLang="en-US" sz="2400" b="1" smtClean="0">
                <a:solidFill>
                  <a:schemeClr val="tx1"/>
                </a:solidFill>
              </a:rPr>
              <a:t>・</a:t>
            </a:r>
            <a:r>
              <a:rPr lang="en-US" altLang="ja-JP" sz="2400" b="1" smtClean="0">
                <a:solidFill>
                  <a:schemeClr val="tx1"/>
                </a:solidFill>
              </a:rPr>
              <a:t>PM</a:t>
            </a:r>
            <a:endParaRPr lang="en-US" altLang="ja-JP" sz="2400" b="1" dirty="0" smtClean="0">
              <a:solidFill>
                <a:schemeClr val="tx1"/>
              </a:solidFill>
            </a:endParaRPr>
          </a:p>
          <a:p>
            <a:pPr algn="l"/>
            <a:r>
              <a:rPr lang="ja-JP" altLang="en-US" sz="2400" b="1" dirty="0">
                <a:solidFill>
                  <a:schemeClr val="tx1"/>
                </a:solidFill>
              </a:rPr>
              <a:t>　　</a:t>
            </a:r>
            <a:r>
              <a:rPr lang="ja-JP" altLang="en-US" sz="2400" b="1" dirty="0" smtClean="0">
                <a:solidFill>
                  <a:schemeClr val="tx1"/>
                </a:solidFill>
              </a:rPr>
              <a:t>   </a:t>
            </a:r>
            <a:endParaRPr lang="en-US" altLang="ja-JP" sz="2400" b="1" dirty="0" smtClean="0">
              <a:solidFill>
                <a:schemeClr val="tx1"/>
              </a:solidFill>
            </a:endParaRPr>
          </a:p>
          <a:p>
            <a:pPr algn="l"/>
            <a:r>
              <a:rPr lang="en-US" altLang="ja-JP" sz="2400" b="1" dirty="0" smtClean="0">
                <a:solidFill>
                  <a:srgbClr val="FF0000"/>
                </a:solidFill>
              </a:rPr>
              <a:t>※12</a:t>
            </a:r>
            <a:r>
              <a:rPr lang="ja-JP" altLang="en-US" sz="2400" b="1" dirty="0" smtClean="0">
                <a:solidFill>
                  <a:srgbClr val="FF0000"/>
                </a:solidFill>
              </a:rPr>
              <a:t>月</a:t>
            </a:r>
            <a:r>
              <a:rPr lang="en-US" altLang="ja-JP" sz="2400" b="1" dirty="0" smtClean="0">
                <a:solidFill>
                  <a:srgbClr val="FF0000"/>
                </a:solidFill>
              </a:rPr>
              <a:t>29</a:t>
            </a:r>
            <a:r>
              <a:rPr lang="ja-JP" altLang="en-US" sz="2400" b="1" dirty="0" smtClean="0">
                <a:solidFill>
                  <a:srgbClr val="FF0000"/>
                </a:solidFill>
              </a:rPr>
              <a:t>日～</a:t>
            </a:r>
            <a:r>
              <a:rPr lang="en-US" altLang="ja-JP" sz="2400" b="1" dirty="0" smtClean="0">
                <a:solidFill>
                  <a:srgbClr val="FF0000"/>
                </a:solidFill>
              </a:rPr>
              <a:t>1</a:t>
            </a:r>
            <a:r>
              <a:rPr lang="ja-JP" altLang="en-US" sz="2400" b="1" dirty="0" smtClean="0">
                <a:solidFill>
                  <a:srgbClr val="FF0000"/>
                </a:solidFill>
              </a:rPr>
              <a:t>月</a:t>
            </a:r>
            <a:r>
              <a:rPr lang="en-US" altLang="ja-JP" sz="2400" b="1" dirty="0" smtClean="0">
                <a:solidFill>
                  <a:srgbClr val="FF0000"/>
                </a:solidFill>
              </a:rPr>
              <a:t>3</a:t>
            </a:r>
            <a:r>
              <a:rPr lang="ja-JP" altLang="en-US" sz="2400" b="1" dirty="0" smtClean="0">
                <a:solidFill>
                  <a:srgbClr val="FF0000"/>
                </a:solidFill>
              </a:rPr>
              <a:t>日</a:t>
            </a:r>
            <a:r>
              <a:rPr lang="ja-JP" altLang="en-US" sz="2400" b="1" dirty="0" smtClean="0">
                <a:solidFill>
                  <a:srgbClr val="FF0000"/>
                </a:solidFill>
              </a:rPr>
              <a:t>は年末年始休みのため診療所自体がお休みとなります。</a:t>
            </a:r>
            <a:endParaRPr lang="en-US" altLang="ja-JP" sz="2400" b="1" dirty="0" smtClean="0">
              <a:solidFill>
                <a:srgbClr val="FF0000"/>
              </a:solidFill>
            </a:endParaRPr>
          </a:p>
          <a:p>
            <a:pPr algn="l"/>
            <a:r>
              <a:rPr lang="en-US" altLang="ja-JP" b="1" dirty="0" smtClean="0">
                <a:solidFill>
                  <a:schemeClr val="tx1"/>
                </a:solidFill>
              </a:rPr>
              <a:t>※</a:t>
            </a:r>
            <a:r>
              <a:rPr lang="ja-JP" altLang="en-US" b="1" dirty="0">
                <a:solidFill>
                  <a:schemeClr val="tx1"/>
                </a:solidFill>
              </a:rPr>
              <a:t>休診予定</a:t>
            </a:r>
            <a:r>
              <a:rPr lang="ja-JP" altLang="en-US" b="1" dirty="0" smtClean="0">
                <a:solidFill>
                  <a:schemeClr val="tx1"/>
                </a:solidFill>
              </a:rPr>
              <a:t>は変更になる場合もございますので、予約外でご来院される場合はお電話にて</a:t>
            </a:r>
            <a:endParaRPr lang="en-US" altLang="ja-JP" b="1" dirty="0" smtClean="0">
              <a:solidFill>
                <a:schemeClr val="tx1"/>
              </a:solidFill>
            </a:endParaRPr>
          </a:p>
          <a:p>
            <a:pPr algn="l"/>
            <a:r>
              <a:rPr lang="ja-JP" altLang="en-US" b="1" dirty="0" smtClean="0">
                <a:solidFill>
                  <a:schemeClr val="tx1"/>
                </a:solidFill>
              </a:rPr>
              <a:t>　お問い合わせください。</a:t>
            </a:r>
            <a:endParaRPr lang="en-US" altLang="ja-JP" b="1" dirty="0" smtClean="0">
              <a:solidFill>
                <a:schemeClr val="tx1"/>
              </a:solidFill>
            </a:endParaRPr>
          </a:p>
          <a:p>
            <a:pPr algn="l"/>
            <a:r>
              <a:rPr kumimoji="1" lang="ja-JP" altLang="en-US" sz="2400" b="1" dirty="0" smtClean="0">
                <a:solidFill>
                  <a:schemeClr val="tx1"/>
                </a:solidFill>
              </a:rPr>
              <a:t>　　　　　　　　　　　　　　　　　　虎の門病院さいたま診療所</a:t>
            </a:r>
            <a:endParaRPr kumimoji="1" lang="en-US" altLang="ja-JP" sz="2400" b="1" dirty="0" smtClean="0">
              <a:solidFill>
                <a:schemeClr val="tx1"/>
              </a:solidFill>
            </a:endParaRPr>
          </a:p>
          <a:p>
            <a:pPr algn="l"/>
            <a:r>
              <a:rPr lang="en-US" altLang="ja-JP" sz="2400" b="1" dirty="0">
                <a:solidFill>
                  <a:schemeClr val="tx1"/>
                </a:solidFill>
              </a:rPr>
              <a:t> </a:t>
            </a:r>
            <a:r>
              <a:rPr lang="en-US" altLang="ja-JP" sz="2400" b="1" dirty="0" smtClean="0">
                <a:solidFill>
                  <a:schemeClr val="tx1"/>
                </a:solidFill>
              </a:rPr>
              <a:t>                                                          TEL 048-601-1347</a:t>
            </a:r>
            <a:endParaRPr kumimoji="1" lang="ja-JP" alt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2327435"/>
      </p:ext>
    </p:extLst>
  </p:cSld>
  <p:clrMapOvr>
    <a:masterClrMapping/>
  </p:clrMapOvr>
</p:sld>
</file>

<file path=ppt/theme/theme1.xml><?xml version="1.0" encoding="utf-8"?>
<a:theme xmlns:a="http://schemas.openxmlformats.org/drawingml/2006/main" name="ファセット">
  <a:themeElements>
    <a:clrScheme name="赤紫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ファセット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ファセット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58</TotalTime>
  <Words>173</Words>
  <Application>Microsoft Office PowerPoint</Application>
  <PresentationFormat>ワイド画面</PresentationFormat>
  <Paragraphs>12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メイリオ</vt:lpstr>
      <vt:lpstr>游ゴシック</vt:lpstr>
      <vt:lpstr>Arial</vt:lpstr>
      <vt:lpstr>Trebuchet MS</vt:lpstr>
      <vt:lpstr>Wingdings 3</vt:lpstr>
      <vt:lpstr>ファセット</vt:lpstr>
      <vt:lpstr>1２月の休診日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12月の休診日</dc:title>
  <dc:creator>ts12002</dc:creator>
  <cp:lastModifiedBy>ts12002</cp:lastModifiedBy>
  <cp:revision>14</cp:revision>
  <cp:lastPrinted>2026-10-08T05:08:56Z</cp:lastPrinted>
  <dcterms:created xsi:type="dcterms:W3CDTF">2026-06-09T05:44:54Z</dcterms:created>
  <dcterms:modified xsi:type="dcterms:W3CDTF">2026-10-08T06:33:47Z</dcterms:modified>
</cp:coreProperties>
</file>